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79" r:id="rId3"/>
    <p:sldId id="281" r:id="rId4"/>
    <p:sldId id="280" r:id="rId5"/>
    <p:sldId id="277" r:id="rId6"/>
    <p:sldId id="282" r:id="rId7"/>
    <p:sldId id="283" r:id="rId8"/>
    <p:sldId id="256" r:id="rId9"/>
    <p:sldId id="259" r:id="rId10"/>
    <p:sldId id="262" r:id="rId11"/>
    <p:sldId id="263" r:id="rId12"/>
    <p:sldId id="264" r:id="rId13"/>
    <p:sldId id="266" r:id="rId14"/>
    <p:sldId id="267" r:id="rId15"/>
    <p:sldId id="268" r:id="rId16"/>
    <p:sldId id="269" r:id="rId17"/>
    <p:sldId id="270" r:id="rId18"/>
    <p:sldId id="271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3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34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64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59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52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3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5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47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57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53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4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79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188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584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9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9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4404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Madhusudhan V (Madhu)</a:t>
            </a:r>
            <a:endParaRPr lang="en-US" sz="4465" dirty="0"/>
          </a:p>
        </p:txBody>
      </p:sp>
      <p:sp>
        <p:nvSpPr>
          <p:cNvPr id="7" name="Text 4"/>
          <p:cNvSpPr/>
          <p:nvPr/>
        </p:nvSpPr>
        <p:spPr>
          <a:xfrm>
            <a:off x="496550" y="3085056"/>
            <a:ext cx="7374373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91"/>
              </a:lnSpc>
            </a:pPr>
            <a:r>
              <a:rPr lang="en-US" sz="2233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13</a:t>
            </a: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+ years of experience in Different technologies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793790" y="4033957"/>
            <a:ext cx="8517254" cy="22633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</a:t>
            </a:r>
            <a:r>
              <a:rPr lang="en-US" sz="1786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Domains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Medical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Retail, Insurance, and Wealth management.</a:t>
            </a:r>
          </a:p>
          <a:p>
            <a:pPr>
              <a:lnSpc>
                <a:spcPts val="2858"/>
              </a:lnSpc>
            </a:pP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</a:t>
            </a:r>
            <a:r>
              <a:rPr lang="en-US" sz="1786" b="1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Country: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USA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Canada, Switzerland, UK, Australia, Europe, Africa</a:t>
            </a:r>
            <a:endParaRPr lang="en-US" sz="1786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>
              <a:lnSpc>
                <a:spcPts val="2858"/>
              </a:lnSpc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</a:t>
            </a:r>
            <a:r>
              <a:rPr lang="en-US" sz="1786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Companies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: Wipro, TCS, Cap Gemini, Dxc, Hp, Adlib...</a:t>
            </a:r>
          </a:p>
          <a:p>
            <a:pPr>
              <a:lnSpc>
                <a:spcPts val="2858"/>
              </a:lnSpc>
            </a:pPr>
            <a:endParaRPr lang="en-US" sz="1786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>
              <a:lnSpc>
                <a:spcPts val="2858"/>
              </a:lnSpc>
            </a:pP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&gt;Mostly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Microsoft technologies like web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cloud, azure</a:t>
            </a:r>
            <a:endParaRPr lang="en-US" sz="1786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689622" y="1981539"/>
            <a:ext cx="8517254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858"/>
              </a:lnSpc>
            </a:pP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&gt;Karnataka, India</a:t>
            </a:r>
          </a:p>
          <a:p>
            <a:pPr>
              <a:lnSpc>
                <a:spcPts val="2858"/>
              </a:lnSpc>
            </a:pP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</a:t>
            </a:r>
            <a:r>
              <a:rPr lang="en-US" sz="1786" b="1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Computer Science Engineering Graduate</a:t>
            </a:r>
            <a:endParaRPr lang="en-US" sz="1786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154" y="936427"/>
            <a:ext cx="8565776" cy="3178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Introducing </a:t>
            </a:r>
            <a:r>
              <a:rPr lang="en-US" sz="48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</a:t>
            </a: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: Connecting Your Local Community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336177" y="3815256"/>
            <a:ext cx="7940076" cy="38467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Centralized, Town-specific Platform</a:t>
            </a:r>
            <a:endParaRPr lang="en-US" sz="24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Of Information And Connectivity Right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 Hands Of Residents And Local Businesses.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What's Happening,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 The Details You Need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Informed About Your Community.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1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Addressing the Information Gap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2942511"/>
            <a:ext cx="2906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Missing Information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432929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often struggle to find reliable, up-to-date information about local businesses, services, and events.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Lack of Connectivity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864" y="3475196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mall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have limited options to effectively reach and connect with their local customer base.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Decentralized Data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Information is scattered across multiple platforms, making it difficult for both residents and businesses to access.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2531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1036605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SmartTown: Your Town's Digital Hub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Centralized Data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aggregates and organizes all the essential information about your town in one user-friendly platform.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350508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Businesses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Local businesses can easily create and manage their online profiles, share updates, and connect with customers.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84392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Informed Residents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can access real-time information about businesses, events, and community news with just a few taps.</a:t>
            </a:r>
            <a:endParaRPr lang="en-US" sz="178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80" y="0"/>
            <a:ext cx="3937819" cy="36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3316129"/>
            <a:ext cx="10837426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427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Connecting Businesses and Customers</a:t>
            </a:r>
            <a:endParaRPr lang="en-US" sz="427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90" y="4321373"/>
            <a:ext cx="543401" cy="5434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0690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Business Profiles</a:t>
            </a:r>
            <a:endParaRPr lang="en-US" sz="2139" dirty="0"/>
          </a:p>
        </p:txBody>
      </p:sp>
      <p:sp>
        <p:nvSpPr>
          <p:cNvPr id="8" name="Text 3"/>
          <p:cNvSpPr/>
          <p:nvPr/>
        </p:nvSpPr>
        <p:spPr>
          <a:xfrm>
            <a:off x="760690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create detailed profiles to showcase their offerings, hours, and contact information.</a:t>
            </a:r>
            <a:endParaRPr lang="en-US" sz="171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443" y="4321373"/>
            <a:ext cx="543401" cy="5434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19443" y="5082064"/>
            <a:ext cx="285976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Events &amp; Promotions</a:t>
            </a:r>
            <a:endParaRPr lang="en-US" sz="2139" dirty="0"/>
          </a:p>
        </p:txBody>
      </p:sp>
      <p:sp>
        <p:nvSpPr>
          <p:cNvPr id="11" name="Text 5"/>
          <p:cNvSpPr/>
          <p:nvPr/>
        </p:nvSpPr>
        <p:spPr>
          <a:xfrm>
            <a:off x="4119443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easily share their upcoming events, sales, and special offers with the local community.</a:t>
            </a:r>
            <a:endParaRPr lang="en-US" sz="171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197" y="4321373"/>
            <a:ext cx="543401" cy="5434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8197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Customer Reviews</a:t>
            </a:r>
            <a:endParaRPr lang="en-US" sz="2139" dirty="0"/>
          </a:p>
        </p:txBody>
      </p:sp>
      <p:sp>
        <p:nvSpPr>
          <p:cNvPr id="14" name="Text 7"/>
          <p:cNvSpPr/>
          <p:nvPr/>
        </p:nvSpPr>
        <p:spPr>
          <a:xfrm>
            <a:off x="7478197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leave reviews and ratings to help others make informed decisions about local businesses.</a:t>
            </a:r>
            <a:endParaRPr lang="en-US" sz="1712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6950" y="4321373"/>
            <a:ext cx="543401" cy="54340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6950" y="5082064"/>
            <a:ext cx="3032760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Direct </a:t>
            </a: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Communication</a:t>
            </a:r>
            <a:endParaRPr lang="en-US" sz="2139" dirty="0"/>
          </a:p>
        </p:txBody>
      </p:sp>
      <p:sp>
        <p:nvSpPr>
          <p:cNvPr id="17" name="Text 9"/>
          <p:cNvSpPr/>
          <p:nvPr/>
        </p:nvSpPr>
        <p:spPr>
          <a:xfrm>
            <a:off x="10836950" y="5552003"/>
            <a:ext cx="3032760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directly contact businesses through the platform, fostering better customer-business relationships.</a:t>
            </a:r>
            <a:endParaRPr lang="en-US" sz="1712" dirty="0"/>
          </a:p>
        </p:txBody>
      </p:sp>
    </p:spTree>
    <p:extLst>
      <p:ext uri="{BB962C8B-B14F-4D97-AF65-F5344CB8AC3E}">
        <p14:creationId xmlns:p14="http://schemas.microsoft.com/office/powerpoint/2010/main" val="3158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1310878"/>
            <a:ext cx="745009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Local Economies</a:t>
            </a:r>
            <a:endParaRPr lang="en-US" sz="3846" dirty="0"/>
          </a:p>
        </p:txBody>
      </p:sp>
      <p:sp>
        <p:nvSpPr>
          <p:cNvPr id="6" name="Shape 2"/>
          <p:cNvSpPr/>
          <p:nvPr/>
        </p:nvSpPr>
        <p:spPr>
          <a:xfrm>
            <a:off x="965240" y="2214324"/>
            <a:ext cx="22860" cy="4704278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173540" y="264223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756940" y="243399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914698" y="2507218"/>
            <a:ext cx="123944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6"/>
          <p:cNvSpPr/>
          <p:nvPr/>
        </p:nvSpPr>
        <p:spPr>
          <a:xfrm>
            <a:off x="2051090" y="2409587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Visibility</a:t>
            </a:r>
            <a:endParaRPr lang="en-US" sz="1923" dirty="0"/>
          </a:p>
        </p:txBody>
      </p:sp>
      <p:sp>
        <p:nvSpPr>
          <p:cNvPr id="11" name="Text 7"/>
          <p:cNvSpPr/>
          <p:nvPr/>
        </p:nvSpPr>
        <p:spPr>
          <a:xfrm>
            <a:off x="2051090" y="283190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helps local businesses reach a wider audience and gain more visibility within their community.</a:t>
            </a:r>
            <a:endParaRPr lang="en-US" sz="1538" dirty="0"/>
          </a:p>
        </p:txBody>
      </p:sp>
      <p:sp>
        <p:nvSpPr>
          <p:cNvPr id="12" name="Shape 8"/>
          <p:cNvSpPr/>
          <p:nvPr/>
        </p:nvSpPr>
        <p:spPr>
          <a:xfrm>
            <a:off x="1173540" y="427541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56940" y="406717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885408" y="4140398"/>
            <a:ext cx="18252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1"/>
          <p:cNvSpPr/>
          <p:nvPr/>
        </p:nvSpPr>
        <p:spPr>
          <a:xfrm>
            <a:off x="2051090" y="4042767"/>
            <a:ext cx="2852380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Fostering Connections</a:t>
            </a:r>
            <a:endParaRPr lang="en-US" sz="1923" dirty="0"/>
          </a:p>
        </p:txBody>
      </p:sp>
      <p:sp>
        <p:nvSpPr>
          <p:cNvPr id="16" name="Text 12"/>
          <p:cNvSpPr/>
          <p:nvPr/>
        </p:nvSpPr>
        <p:spPr>
          <a:xfrm>
            <a:off x="2051090" y="446508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connections between businesses and customers, leading to more engaged local communities.</a:t>
            </a:r>
            <a:endParaRPr lang="en-US" sz="1538" dirty="0"/>
          </a:p>
        </p:txBody>
      </p:sp>
      <p:sp>
        <p:nvSpPr>
          <p:cNvPr id="17" name="Shape 13"/>
          <p:cNvSpPr/>
          <p:nvPr/>
        </p:nvSpPr>
        <p:spPr>
          <a:xfrm>
            <a:off x="1173540" y="5908596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756940" y="570035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885765" y="5773579"/>
            <a:ext cx="18168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6"/>
          <p:cNvSpPr/>
          <p:nvPr/>
        </p:nvSpPr>
        <p:spPr>
          <a:xfrm>
            <a:off x="2051090" y="5675948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Supporting Growth</a:t>
            </a:r>
            <a:endParaRPr lang="en-US" sz="1923" dirty="0"/>
          </a:p>
        </p:txBody>
      </p:sp>
      <p:sp>
        <p:nvSpPr>
          <p:cNvPr id="21" name="Text 17"/>
          <p:cNvSpPr/>
          <p:nvPr/>
        </p:nvSpPr>
        <p:spPr>
          <a:xfrm>
            <a:off x="2051090" y="609826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providing affordable and effective marketing tools, SmartTown enables small businesses to thrive and expand.</a:t>
            </a:r>
            <a:endParaRPr lang="en-US" sz="1538" dirty="0"/>
          </a:p>
        </p:txBody>
      </p:sp>
    </p:spTree>
    <p:extLst>
      <p:ext uri="{BB962C8B-B14F-4D97-AF65-F5344CB8AC3E}">
        <p14:creationId xmlns:p14="http://schemas.microsoft.com/office/powerpoint/2010/main" val="3908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3871" y="663416"/>
            <a:ext cx="7709059" cy="1281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4"/>
              </a:lnSpc>
              <a:buNone/>
            </a:pPr>
            <a:r>
              <a:rPr lang="en-US" sz="403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Expanding Reach, One Town at a Time</a:t>
            </a:r>
            <a:endParaRPr lang="en-US" sz="403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2251948"/>
            <a:ext cx="1024890" cy="18371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36180" y="2456855"/>
            <a:ext cx="256246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Scalable Model</a:t>
            </a:r>
            <a:endParaRPr lang="en-US" sz="2018" dirty="0"/>
          </a:p>
        </p:txBody>
      </p:sp>
      <p:sp>
        <p:nvSpPr>
          <p:cNvPr id="8" name="Text 3"/>
          <p:cNvSpPr/>
          <p:nvPr/>
        </p:nvSpPr>
        <p:spPr>
          <a:xfrm>
            <a:off x="7536180" y="2900124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SmartTown's modular design allows for easy replication and deployment in new towns, creating a network of connected communities.</a:t>
            </a:r>
            <a:endParaRPr lang="en-US" sz="16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4089083"/>
            <a:ext cx="1024890" cy="18371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6180" y="4293989"/>
            <a:ext cx="3054072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Customizable Branding</a:t>
            </a:r>
            <a:endParaRPr lang="en-US" sz="2018" dirty="0"/>
          </a:p>
        </p:txBody>
      </p:sp>
      <p:sp>
        <p:nvSpPr>
          <p:cNvPr id="11" name="Text 5"/>
          <p:cNvSpPr/>
          <p:nvPr/>
        </p:nvSpPr>
        <p:spPr>
          <a:xfrm>
            <a:off x="7536180" y="4737259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SmartTown instance can be tailored to the unique identity and needs of the local community, ensuring a seamless user experience.</a:t>
            </a:r>
            <a:endParaRPr lang="en-US" sz="16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871" y="5926217"/>
            <a:ext cx="1024890" cy="163996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36180" y="6131123"/>
            <a:ext cx="282285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Collaborative Growth</a:t>
            </a:r>
            <a:endParaRPr lang="en-US" sz="2018" dirty="0"/>
          </a:p>
        </p:txBody>
      </p:sp>
      <p:sp>
        <p:nvSpPr>
          <p:cNvPr id="14" name="Text 7"/>
          <p:cNvSpPr/>
          <p:nvPr/>
        </p:nvSpPr>
        <p:spPr>
          <a:xfrm>
            <a:off x="7536180" y="6574393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encourages peer-to-peer validation and community engagement, fostering a shared sense of ownership and pride.</a:t>
            </a:r>
            <a:endParaRPr lang="en-US" sz="1614" dirty="0"/>
          </a:p>
        </p:txBody>
      </p:sp>
    </p:spTree>
    <p:extLst>
      <p:ext uri="{BB962C8B-B14F-4D97-AF65-F5344CB8AC3E}">
        <p14:creationId xmlns:p14="http://schemas.microsoft.com/office/powerpoint/2010/main" val="31737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36427"/>
            <a:ext cx="634900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Your Town, Your Voice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1985367"/>
            <a:ext cx="7556421" cy="5307806"/>
          </a:xfrm>
          <a:prstGeom prst="roundRect">
            <a:avLst>
              <a:gd name="adj" fmla="val 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87810" y="199298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15457" y="2136696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 Feedback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9032438" y="2136696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treamlined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Communication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1545610" y="2136696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Collaborative Decision-Making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3006209"/>
            <a:ext cx="7540347" cy="4279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5457" y="3149918"/>
            <a:ext cx="2055733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provides an easy platform for residents to share their ideas, concerns, and feedback about their town.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9032438" y="3149918"/>
            <a:ext cx="2051923" cy="3266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transparent and efficient communication between local authorities, businesses, and the community.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11545610" y="3149918"/>
            <a:ext cx="2055733" cy="3991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empowers residents to actively participate in shaping the future of their town through collaborative initiatives and decision-making processes.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712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46396"/>
            <a:ext cx="906887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Join the SmartTown Revolution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4935498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Become a Partner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5340906"/>
            <a:ext cx="345924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Collaborate with us to bring the power of SmartTown to your community and help shape the future of local connectivity.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366147" y="4935498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954078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Spread the Word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954078" y="5340906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the vision of SmartTown with your friends, neighbors, and local businesses, and help us build a network of thriving, connected towns.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789795" y="49354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0377249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Stay Involved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0377249" y="5340906"/>
            <a:ext cx="3459242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feedback, suggestions, and ideas to help us continuously improve the SmartTown platform and better serve the needs of your community.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4775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Future of Local Communities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martTown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 not just a platform – it's a vision for the future of local communities. By empowering residents and businesses with the tools they need to connect, collaborate, and thrive, we're building a network of towns that are more transparent, engaged, and prosperous than ever before.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265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4404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Inspiration</a:t>
            </a:r>
            <a:endParaRPr lang="en-US" sz="4465" dirty="0"/>
          </a:p>
        </p:txBody>
      </p:sp>
      <p:sp>
        <p:nvSpPr>
          <p:cNvPr id="8" name="Text 5"/>
          <p:cNvSpPr/>
          <p:nvPr/>
        </p:nvSpPr>
        <p:spPr>
          <a:xfrm>
            <a:off x="793789" y="1992630"/>
            <a:ext cx="12818693" cy="3562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Born &amp; Grown village=&gt;small town=&gt;towns=&gt;city...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Technology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rapid growth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&gt;Everybody has advanced Gadgets like iPhone &amp; More with 4G,5G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&gt;But Not Utilizing &amp; Connected Properly even for 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emergency</a:t>
            </a:r>
            <a:endParaRPr lang="en-US" sz="32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81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4404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Research &amp; Analysis</a:t>
            </a:r>
            <a:endParaRPr lang="en-US" sz="4465" dirty="0"/>
          </a:p>
        </p:txBody>
      </p:sp>
      <p:sp>
        <p:nvSpPr>
          <p:cNvPr id="8" name="Text 5"/>
          <p:cNvSpPr/>
          <p:nvPr/>
        </p:nvSpPr>
        <p:spPr>
          <a:xfrm>
            <a:off x="793789" y="1992630"/>
            <a:ext cx="12818693" cy="35627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&gt;Rather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keeping quiet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&gt;Since 6-7 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year, Analyzing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 time Cases &amp; Planning across country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&gt;In last 2 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year, did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few Projects but Not Success But learnt</a:t>
            </a:r>
          </a:p>
        </p:txBody>
      </p:sp>
    </p:spTree>
    <p:extLst>
      <p:ext uri="{BB962C8B-B14F-4D97-AF65-F5344CB8AC3E}">
        <p14:creationId xmlns:p14="http://schemas.microsoft.com/office/powerpoint/2010/main" val="53445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Other </a:t>
            </a: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Innovative Projects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Next-Mp.in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Before choosing Next Member of parliament lets collect the current quality and issues at one place using metrics.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Hennu.in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dedicated platform focused on girl and women's safety and empowerment, leveraging technology to create a safer environment.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UnWell.in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Making health and medicines more affordable and accessible for everyone, with a non-commercial approach.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109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3" y="146788"/>
            <a:ext cx="7360987" cy="741843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643020" y="486777"/>
            <a:ext cx="6814851" cy="72424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150000"/>
              </a:lnSpc>
            </a:pPr>
            <a:r>
              <a:rPr lang="en-US" sz="2800" b="1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Sand Boxed </a:t>
            </a:r>
            <a:r>
              <a:rPr lang="en-US" sz="28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 Authenticated </a:t>
            </a:r>
            <a:r>
              <a:rPr lang="en-US" sz="2800" b="1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Solution of Any Town</a:t>
            </a:r>
            <a:endParaRPr lang="en-US" sz="2800" b="1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School</a:t>
            </a: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College</a:t>
            </a:r>
            <a:endParaRPr lang="en-US" sz="24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Doctor, Hospital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 Estate Buy or Sale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Hotel or Lodging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Emergency info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Bank, Government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Town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Sports,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Lost or Found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Jobs , Open/Seeking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31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4404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Problem Examples (In My Town?)</a:t>
            </a:r>
            <a:endParaRPr lang="en-US" sz="4465" dirty="0"/>
          </a:p>
        </p:txBody>
      </p:sp>
      <p:sp>
        <p:nvSpPr>
          <p:cNvPr id="8" name="Text 5"/>
          <p:cNvSpPr/>
          <p:nvPr/>
        </p:nvSpPr>
        <p:spPr>
          <a:xfrm>
            <a:off x="793789" y="1992630"/>
            <a:ext cx="12818693" cy="5805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&gt;which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 orthopedic doctors 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available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&amp; what 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&gt;School/college how to share news like Admissions open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tomorrow 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&gt;Government, Political Events and News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&gt;Small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Gifts shop cant advertise over fb/google as non affordable . How to advertise </a:t>
            </a:r>
          </a:p>
        </p:txBody>
      </p:sp>
    </p:spTree>
    <p:extLst>
      <p:ext uri="{BB962C8B-B14F-4D97-AF65-F5344CB8AC3E}">
        <p14:creationId xmlns:p14="http://schemas.microsoft.com/office/powerpoint/2010/main" val="169778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4404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Solution: SmartTown</a:t>
            </a:r>
            <a:endParaRPr lang="en-US" sz="4465" dirty="0"/>
          </a:p>
        </p:txBody>
      </p:sp>
      <p:sp>
        <p:nvSpPr>
          <p:cNvPr id="8" name="Text 5"/>
          <p:cNvSpPr/>
          <p:nvPr/>
        </p:nvSpPr>
        <p:spPr>
          <a:xfrm>
            <a:off x="793789" y="1992630"/>
            <a:ext cx="12818693" cy="5805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&gt;15-20$   =&gt; 1$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&gt;Centralized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&gt;Continuation with existing Fb</a:t>
            </a:r>
            <a:r>
              <a:rPr lang="en-US" sz="20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</a:t>
            </a:r>
            <a:r>
              <a:rPr lang="en-US" sz="2000" dirty="0" err="1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Youtube,Google</a:t>
            </a:r>
            <a:r>
              <a:rPr lang="en-US" sz="20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dirty="0" err="1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business,Oyo</a:t>
            </a:r>
            <a:r>
              <a:rPr lang="en-US" sz="20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continuation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&gt;Easy &amp; Live  updates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&gt;No Hidden Charges... Complete Transparent pricing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&gt;Simple dedicated software for everyone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&gt;AI-Analysis using AI of </a:t>
            </a:r>
            <a:r>
              <a:rPr lang="en-US" sz="20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Enquiry,feedbacks</a:t>
            </a: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all </a:t>
            </a:r>
          </a:p>
          <a:p>
            <a:pPr>
              <a:lnSpc>
                <a:spcPct val="200000"/>
              </a:lnSpc>
            </a:pPr>
            <a:endParaRPr lang="en-US" sz="20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&gt;MVP1 by September 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&gt;V1</a:t>
            </a:r>
          </a:p>
        </p:txBody>
      </p:sp>
    </p:spTree>
    <p:extLst>
      <p:ext uri="{BB962C8B-B14F-4D97-AF65-F5344CB8AC3E}">
        <p14:creationId xmlns:p14="http://schemas.microsoft.com/office/powerpoint/2010/main" val="4814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5" name="Text 1"/>
          <p:cNvSpPr/>
          <p:nvPr/>
        </p:nvSpPr>
        <p:spPr>
          <a:xfrm>
            <a:off x="5760720" y="2158365"/>
            <a:ext cx="8641080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02"/>
              </a:lnSpc>
              <a:buNone/>
            </a:pPr>
            <a:r>
              <a:rPr lang="en-US" sz="61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</a:t>
            </a:r>
            <a:r>
              <a:rPr lang="en-US" sz="6162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atthe Technologies </a:t>
            </a: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</a:t>
            </a: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‘Local’ Communities, Talents &amp; Resources</a:t>
            </a:r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89410" y="7243336"/>
            <a:ext cx="60122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36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Madhusudhan V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165" y="586264"/>
            <a:ext cx="5330071" cy="666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6"/>
              </a:lnSpc>
              <a:buNone/>
            </a:pPr>
            <a:r>
              <a:rPr lang="en-US" sz="419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Our Office &amp; Team</a:t>
            </a:r>
            <a:endParaRPr lang="en-US" sz="4197" dirty="0"/>
          </a:p>
        </p:txBody>
      </p:sp>
      <p:sp>
        <p:nvSpPr>
          <p:cNvPr id="6" name="Shape 2"/>
          <p:cNvSpPr/>
          <p:nvPr/>
        </p:nvSpPr>
        <p:spPr>
          <a:xfrm>
            <a:off x="746165" y="157233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905887" y="1606807"/>
            <a:ext cx="3293031" cy="2558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registered office is located in the vibrant city of Bhadravathi, Karnataka, India.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Mostly all remotely connected, based on need will make more offices across the globe.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  <p:sp>
        <p:nvSpPr>
          <p:cNvPr id="9" name="Shape 5"/>
          <p:cNvSpPr/>
          <p:nvPr/>
        </p:nvSpPr>
        <p:spPr>
          <a:xfrm>
            <a:off x="4811822" y="1606807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91683" y="1785461"/>
            <a:ext cx="2664976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Madhusudhan V</a:t>
            </a:r>
            <a:endParaRPr lang="en-US" sz="2098" dirty="0"/>
          </a:p>
        </p:txBody>
      </p:sp>
      <p:sp>
        <p:nvSpPr>
          <p:cNvPr id="11" name="Text 7"/>
          <p:cNvSpPr/>
          <p:nvPr/>
        </p:nvSpPr>
        <p:spPr>
          <a:xfrm>
            <a:off x="4891683" y="2246352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Architect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with extensive experience in 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international key projects 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 passion for community-driven solutions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</a:t>
            </a:r>
            <a:endParaRPr lang="en-US" sz="1679" dirty="0"/>
          </a:p>
        </p:txBody>
      </p:sp>
      <p:sp>
        <p:nvSpPr>
          <p:cNvPr id="12" name="Shape 8"/>
          <p:cNvSpPr/>
          <p:nvPr/>
        </p:nvSpPr>
        <p:spPr>
          <a:xfrm>
            <a:off x="746165" y="4378166"/>
            <a:ext cx="3719274" cy="3266837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59287" y="4591288"/>
            <a:ext cx="2735818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Contributors</a:t>
            </a:r>
            <a:endParaRPr lang="en-US" sz="2098" dirty="0"/>
          </a:p>
        </p:txBody>
      </p:sp>
      <p:sp>
        <p:nvSpPr>
          <p:cNvPr id="14" name="Text 10"/>
          <p:cNvSpPr/>
          <p:nvPr/>
        </p:nvSpPr>
        <p:spPr>
          <a:xfrm>
            <a:off x="959287" y="5052179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connect with a network of global contributors and freelancers to bring diverse perspectives and expertise to our projects.</a:t>
            </a:r>
            <a:endParaRPr lang="en-US" sz="1679" dirty="0"/>
          </a:p>
        </p:txBody>
      </p:sp>
      <p:sp>
        <p:nvSpPr>
          <p:cNvPr id="15" name="Shape 11"/>
          <p:cNvSpPr/>
          <p:nvPr/>
        </p:nvSpPr>
        <p:spPr>
          <a:xfrm>
            <a:off x="9210941" y="5846088"/>
            <a:ext cx="5134646" cy="2259806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9380438" y="5978476"/>
            <a:ext cx="4456829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Non-Technical Contributions</a:t>
            </a:r>
            <a:endParaRPr lang="en-US" sz="2098" dirty="0"/>
          </a:p>
        </p:txBody>
      </p:sp>
      <p:sp>
        <p:nvSpPr>
          <p:cNvPr id="17" name="Text 13"/>
          <p:cNvSpPr/>
          <p:nvPr/>
        </p:nvSpPr>
        <p:spPr>
          <a:xfrm>
            <a:off x="9380438" y="6644018"/>
            <a:ext cx="4741642" cy="14627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welcome contributions from a wide range of individuals, including housewives, handicaps, retired experts, students, and government employees.</a:t>
            </a:r>
            <a:endParaRPr lang="en-US" sz="1679" dirty="0"/>
          </a:p>
        </p:txBody>
      </p:sp>
      <p:sp>
        <p:nvSpPr>
          <p:cNvPr id="19" name="Shape 5"/>
          <p:cNvSpPr/>
          <p:nvPr/>
        </p:nvSpPr>
        <p:spPr>
          <a:xfrm>
            <a:off x="4784342" y="450240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20" name="Text 6"/>
          <p:cNvSpPr/>
          <p:nvPr/>
        </p:nvSpPr>
        <p:spPr>
          <a:xfrm>
            <a:off x="5044082" y="4681062"/>
            <a:ext cx="3639413" cy="21664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Namitha K</a:t>
            </a:r>
          </a:p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Manjushree V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Veerabhadrappa R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… more adding Gradually</a:t>
            </a:r>
            <a:endParaRPr lang="en-US" sz="2098" dirty="0"/>
          </a:p>
        </p:txBody>
      </p:sp>
      <p:sp>
        <p:nvSpPr>
          <p:cNvPr id="21" name="Text 7"/>
          <p:cNvSpPr/>
          <p:nvPr/>
        </p:nvSpPr>
        <p:spPr>
          <a:xfrm>
            <a:off x="5044083" y="5141954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1096</Words>
  <Application>Microsoft Office PowerPoint</Application>
  <PresentationFormat>Custom</PresentationFormat>
  <Paragraphs>154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Katthe Softwares and Solutions</cp:lastModifiedBy>
  <cp:revision>60</cp:revision>
  <dcterms:created xsi:type="dcterms:W3CDTF">2024-08-22T14:28:08Z</dcterms:created>
  <dcterms:modified xsi:type="dcterms:W3CDTF">2024-08-27T05:07:49Z</dcterms:modified>
</cp:coreProperties>
</file>